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3"/>
  </p:sldMasterIdLst>
  <p:notesMasterIdLst>
    <p:notesMasterId r:id="rId10"/>
  </p:notesMasterIdLst>
  <p:sldIdLst>
    <p:sldId id="256" r:id="rId4"/>
    <p:sldId id="257" r:id="rId5"/>
    <p:sldId id="258" r:id="rId6"/>
    <p:sldId id="259" r:id="rId7"/>
    <p:sldId id="260" r:id="rId8"/>
    <p:sldId id="261" r:id="rId9"/>
  </p:sldIdLst>
  <p:sldSz cx="9144000" cy="7315200"/>
  <p:notesSz cx="6858000" cy="9144000"/>
  <p:defaultTextStyle>
    <a:defPPr>
      <a:defRPr lang="en-US"/>
    </a:defPPr>
    <a:lvl1pPr algn="l" defTabSz="438150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1pPr>
    <a:lvl2pPr marL="457200" indent="-228600" algn="l" defTabSz="438150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2pPr>
    <a:lvl3pPr marL="914400" indent="-457200" algn="l" defTabSz="438150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3pPr>
    <a:lvl4pPr marL="1371600" indent="-685800" algn="l" defTabSz="438150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4pPr>
    <a:lvl5pPr marL="1828800" indent="-914400" algn="l" defTabSz="438150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5pPr>
    <a:lvl6pPr marL="2286000" algn="l" defTabSz="914400" rtl="0" eaLnBrk="1" latinLnBrk="0" hangingPunct="1">
      <a:defRPr sz="2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6pPr>
    <a:lvl7pPr marL="2743200" algn="l" defTabSz="914400" rtl="0" eaLnBrk="1" latinLnBrk="0" hangingPunct="1">
      <a:defRPr sz="2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7pPr>
    <a:lvl8pPr marL="3200400" algn="l" defTabSz="914400" rtl="0" eaLnBrk="1" latinLnBrk="0" hangingPunct="1">
      <a:defRPr sz="2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8pPr>
    <a:lvl9pPr marL="3657600" algn="l" defTabSz="914400" rtl="0" eaLnBrk="1" latinLnBrk="0" hangingPunct="1">
      <a:defRPr sz="2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2"/>
  </p:normalViewPr>
  <p:slideViewPr>
    <p:cSldViewPr>
      <p:cViewPr varScale="1">
        <p:scale>
          <a:sx n="76" d="100"/>
          <a:sy n="76" d="100"/>
        </p:scale>
        <p:origin x="1236" y="120"/>
      </p:cViewPr>
      <p:guideLst>
        <p:guide orient="horz" pos="230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customXml" Target="../customXml/item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2F34C6FF-85E4-4A5C-8186-5235638367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AB7E038A-6609-4229-A5C4-3F1F4159973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altLang="en-US" noProof="0">
                <a:sym typeface="Helvetica Neue" charset="0"/>
              </a:rPr>
              <a:t>Second level</a:t>
            </a:r>
          </a:p>
          <a:p>
            <a:pPr lvl="2"/>
            <a:r>
              <a:rPr lang="en-US" altLang="en-US" noProof="0">
                <a:sym typeface="Helvetica Neue" charset="0"/>
              </a:rPr>
              <a:t>Third level</a:t>
            </a:r>
          </a:p>
          <a:p>
            <a:pPr lvl="3"/>
            <a:r>
              <a:rPr lang="en-US" altLang="en-US" noProof="0">
                <a:sym typeface="Helvetica Neue" charset="0"/>
              </a:rPr>
              <a:t>Fourth level</a:t>
            </a:r>
          </a:p>
          <a:p>
            <a:pPr lvl="4"/>
            <a:r>
              <a:rPr lang="en-US" altLang="en-US" noProof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1pPr>
    <a:lvl2pPr indent="2286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2pPr>
    <a:lvl3pPr indent="4572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3pPr>
    <a:lvl4pPr indent="6858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4pPr>
    <a:lvl5pPr indent="9144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96975"/>
            <a:ext cx="6858000" cy="25463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41750"/>
            <a:ext cx="6858000" cy="17668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E30680-006F-4D96-B8C1-EAFEE4E459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361F3F-6BB9-4A31-B6DA-5D8AAE2378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2400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E897F0-182B-414B-9826-7BA83992E0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B0112-6AD0-4EE4-8DBF-EFD5890445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0892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3038" y="539750"/>
            <a:ext cx="1951037" cy="5938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338" y="539750"/>
            <a:ext cx="5702300" cy="5938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14EFED-EE2F-4AFF-98F3-E5C61799E8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87179F-0A1A-49F5-B7D7-4C99B91871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9052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6921CF-5DA1-40E2-9F0C-11D56E5243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E38DFF-76A8-4F00-ADDF-DA9C2D7D94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336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824038"/>
            <a:ext cx="7886700" cy="30432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895850"/>
            <a:ext cx="7886700" cy="16002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9F6B1C-0A17-49AD-821B-F9F11FE874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749EA7-44E1-484A-9E48-D351A198DB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700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338" y="2058988"/>
            <a:ext cx="3825875" cy="44196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2058988"/>
            <a:ext cx="3827462" cy="44196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7D8090C-F9A5-4502-A3CF-396AF8371E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20C0C0-9B4A-4B59-A27E-BDFE543A6C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258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88938"/>
            <a:ext cx="7886700" cy="141446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793875"/>
            <a:ext cx="3868737" cy="8778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671763"/>
            <a:ext cx="3868737" cy="39306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793875"/>
            <a:ext cx="3887788" cy="8778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71763"/>
            <a:ext cx="3887788" cy="39306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512B448-C16C-4B11-97B9-0C8FE77254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F03011-8C1B-471E-9267-AB322FC033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9456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5897FD2-033A-4217-8015-C421F53770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C15810-FC73-48D9-8ED8-5D4C561ADF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354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8D3BEA2A-A5B3-439E-B379-0E589E4E7F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A2B3C9-85D5-409F-A1EA-BC8F168DDB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8355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87363"/>
            <a:ext cx="2949575" cy="17065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1052513"/>
            <a:ext cx="4629150" cy="51990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93925"/>
            <a:ext cx="2949575" cy="4065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36610A5-D1AD-42E3-8CB5-9B2541DA99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ACA92-7020-4FE6-8C99-4AFC31B941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832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87363"/>
            <a:ext cx="2949575" cy="17065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1052513"/>
            <a:ext cx="4629150" cy="51990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93925"/>
            <a:ext cx="2949575" cy="4065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0290CEA-C4AD-44F6-B983-69B5F908A2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1A8272-427A-4FC1-ADA5-26A8CF8702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84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71B3312D-E005-4A31-BF9F-0FE525EA3BA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68338" y="539750"/>
            <a:ext cx="7805737" cy="151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35718" tIns="35718" rIns="35718" bIns="3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Light" charset="0"/>
              </a:rPr>
              <a:t>Click to edit Master title style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1CC54E1C-D025-4E2A-AEB9-6AF2079633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68338" y="2058988"/>
            <a:ext cx="7805737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35718" tIns="35718" rIns="35718" bIns="3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 Light" charset="0"/>
              </a:rPr>
              <a:t>Second level</a:t>
            </a:r>
          </a:p>
          <a:p>
            <a:pPr lvl="2"/>
            <a:r>
              <a:rPr lang="en-US" altLang="en-US">
                <a:sym typeface="Helvetica Light" charset="0"/>
              </a:rPr>
              <a:t>Third level</a:t>
            </a:r>
          </a:p>
          <a:p>
            <a:pPr lvl="3"/>
            <a:r>
              <a:rPr lang="en-US" altLang="en-US">
                <a:sym typeface="Helvetica Light" charset="0"/>
              </a:rPr>
              <a:t>Fourth level</a:t>
            </a:r>
          </a:p>
          <a:p>
            <a:pPr lvl="4"/>
            <a:r>
              <a:rPr lang="en-US" altLang="en-US">
                <a:sym typeface="Helvetica Light" charset="0"/>
              </a:rPr>
              <a:t>Fifth level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1C4A4A9-C168-4B73-8A35-B6A41960E38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4440238" y="6732588"/>
            <a:ext cx="25400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none" lIns="35718" tIns="35718" rIns="35718" bIns="35718" numCol="1" anchor="t" anchorCtr="0" compatLnSpc="1">
            <a:prstTxWarp prst="textNoShape">
              <a:avLst/>
            </a:prstTxWarp>
          </a:bodyPr>
          <a:lstStyle>
            <a:lvl1pPr algn="ctr" eaLnBrk="1">
              <a:defRPr sz="1200"/>
            </a:lvl1pPr>
          </a:lstStyle>
          <a:p>
            <a:fld id="{29463485-8107-4D5E-AFEB-D5CA5A54274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150" rtl="0" eaLnBrk="0" fontAlgn="base" hangingPunct="0">
        <a:spcBef>
          <a:spcPct val="0"/>
        </a:spcBef>
        <a:spcAft>
          <a:spcPct val="0"/>
        </a:spcAft>
        <a:defRPr sz="6000" kern="12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38150" rtl="0" eaLnBrk="0" fontAlgn="base" hangingPunct="0">
        <a:spcBef>
          <a:spcPct val="0"/>
        </a:spcBef>
        <a:spcAft>
          <a:spcPct val="0"/>
        </a:spcAft>
        <a:defRPr sz="6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38150" rtl="0" eaLnBrk="0" fontAlgn="base" hangingPunct="0">
        <a:spcBef>
          <a:spcPct val="0"/>
        </a:spcBef>
        <a:spcAft>
          <a:spcPct val="0"/>
        </a:spcAft>
        <a:defRPr sz="6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38150" rtl="0" eaLnBrk="0" fontAlgn="base" hangingPunct="0">
        <a:spcBef>
          <a:spcPct val="0"/>
        </a:spcBef>
        <a:spcAft>
          <a:spcPct val="0"/>
        </a:spcAft>
        <a:defRPr sz="6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38150" rtl="0" eaLnBrk="0" fontAlgn="base" hangingPunct="0">
        <a:spcBef>
          <a:spcPct val="0"/>
        </a:spcBef>
        <a:spcAft>
          <a:spcPct val="0"/>
        </a:spcAft>
        <a:defRPr sz="6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457200" algn="ctr" defTabSz="438150" rtl="0" fontAlgn="base" hangingPunct="0">
        <a:spcBef>
          <a:spcPct val="0"/>
        </a:spcBef>
        <a:spcAft>
          <a:spcPct val="0"/>
        </a:spcAft>
        <a:defRPr sz="6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914400" algn="ctr" defTabSz="438150" rtl="0" fontAlgn="base" hangingPunct="0">
        <a:spcBef>
          <a:spcPct val="0"/>
        </a:spcBef>
        <a:spcAft>
          <a:spcPct val="0"/>
        </a:spcAft>
        <a:defRPr sz="6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1371600" algn="ctr" defTabSz="438150" rtl="0" fontAlgn="base" hangingPunct="0">
        <a:spcBef>
          <a:spcPct val="0"/>
        </a:spcBef>
        <a:spcAft>
          <a:spcPct val="0"/>
        </a:spcAft>
        <a:defRPr sz="6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828800" algn="ctr" defTabSz="438150" rtl="0" fontAlgn="base" hangingPunct="0">
        <a:spcBef>
          <a:spcPct val="0"/>
        </a:spcBef>
        <a:spcAft>
          <a:spcPct val="0"/>
        </a:spcAft>
        <a:defRPr sz="6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320675" indent="-320675" algn="l" defTabSz="438150" rtl="0" eaLnBrk="0" fontAlgn="base" hangingPunct="0">
        <a:spcBef>
          <a:spcPts val="3100"/>
        </a:spcBef>
        <a:spcAft>
          <a:spcPct val="0"/>
        </a:spcAft>
        <a:buSzPct val="75000"/>
        <a:buChar char="•"/>
        <a:defRPr sz="2600" kern="1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765175" indent="-320675" algn="l" defTabSz="438150" rtl="0" eaLnBrk="0" fontAlgn="base" hangingPunct="0">
        <a:spcBef>
          <a:spcPts val="3100"/>
        </a:spcBef>
        <a:spcAft>
          <a:spcPct val="0"/>
        </a:spcAft>
        <a:buSzPct val="75000"/>
        <a:buChar char="•"/>
        <a:defRPr sz="2600" kern="1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1209675" indent="-320675" algn="l" defTabSz="438150" rtl="0" eaLnBrk="0" fontAlgn="base" hangingPunct="0">
        <a:spcBef>
          <a:spcPts val="3100"/>
        </a:spcBef>
        <a:spcAft>
          <a:spcPct val="0"/>
        </a:spcAft>
        <a:buSzPct val="75000"/>
        <a:buChar char="•"/>
        <a:defRPr sz="2600" kern="1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654175" indent="-320675" algn="l" defTabSz="438150" rtl="0" eaLnBrk="0" fontAlgn="base" hangingPunct="0">
        <a:spcBef>
          <a:spcPts val="3100"/>
        </a:spcBef>
        <a:spcAft>
          <a:spcPct val="0"/>
        </a:spcAft>
        <a:buSzPct val="75000"/>
        <a:buChar char="•"/>
        <a:defRPr sz="2600" kern="1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2098675" indent="-320675" algn="l" defTabSz="438150" rtl="0" eaLnBrk="0" fontAlgn="base" hangingPunct="0">
        <a:spcBef>
          <a:spcPts val="3100"/>
        </a:spcBef>
        <a:spcAft>
          <a:spcPct val="0"/>
        </a:spcAft>
        <a:buSzPct val="75000"/>
        <a:buChar char="•"/>
        <a:defRPr sz="2600" kern="1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ks4_smsc_.jpg">
            <a:extLst>
              <a:ext uri="{FF2B5EF4-FFF2-40B4-BE49-F238E27FC236}">
                <a16:creationId xmlns:a16="http://schemas.microsoft.com/office/drawing/2014/main" id="{9BDFD6E6-ED26-4E1A-AA7C-AB4540B67A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4" name="Rectangle 2">
            <a:extLst>
              <a:ext uri="{FF2B5EF4-FFF2-40B4-BE49-F238E27FC236}">
                <a16:creationId xmlns:a16="http://schemas.microsoft.com/office/drawing/2014/main" id="{E450FB4B-EA8B-4D08-A908-D9691550D2DB}"/>
              </a:ext>
            </a:extLst>
          </p:cNvPr>
          <p:cNvSpPr>
            <a:spLocks/>
          </p:cNvSpPr>
          <p:nvPr/>
        </p:nvSpPr>
        <p:spPr bwMode="auto">
          <a:xfrm>
            <a:off x="3179763" y="1460500"/>
            <a:ext cx="551973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8" tIns="35718" rIns="35718" bIns="35718">
            <a:spAutoFit/>
          </a:bodyPr>
          <a:lstStyle>
            <a:lvl1pPr algn="ctr" defTabSz="457200"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ctr" defTabSz="457200"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457200"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457200"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457200"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>
              <a:lnSpc>
                <a:spcPct val="120000"/>
              </a:lnSpc>
              <a:spcBef>
                <a:spcPts val="8000"/>
              </a:spcBef>
              <a:defRPr/>
            </a:pPr>
            <a:r>
              <a:rPr lang="en-US" altLang="en-US" sz="4000" b="1">
                <a:solidFill>
                  <a:srgbClr val="FFFFFF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Futura Bold" charset="0"/>
              </a:rPr>
              <a:t>I am…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3A19EBB-F46C-453E-BB81-A04C532A22BB}"/>
              </a:ext>
            </a:extLst>
          </p:cNvPr>
          <p:cNvSpPr>
            <a:spLocks/>
          </p:cNvSpPr>
          <p:nvPr/>
        </p:nvSpPr>
        <p:spPr bwMode="auto">
          <a:xfrm>
            <a:off x="3179763" y="2795588"/>
            <a:ext cx="551973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8" tIns="35718" rIns="35718" bIns="35718">
            <a:spAutoFit/>
          </a:bodyPr>
          <a:lstStyle>
            <a:lvl1pPr algn="ctr" defTabSz="457200"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ctr" defTabSz="457200"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457200"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457200"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457200"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>
              <a:lnSpc>
                <a:spcPct val="120000"/>
              </a:lnSpc>
              <a:spcBef>
                <a:spcPts val="8000"/>
              </a:spcBef>
              <a:defRPr/>
            </a:pPr>
            <a:r>
              <a:rPr lang="en-US" altLang="en-US" sz="4000" b="1">
                <a:solidFill>
                  <a:srgbClr val="FFFFFF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Futura Bold" charset="0"/>
              </a:rPr>
              <a:t>I am here from…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7575F0C-5E88-449F-9B24-6A1B3DCAAA22}"/>
              </a:ext>
            </a:extLst>
          </p:cNvPr>
          <p:cNvSpPr>
            <a:spLocks/>
          </p:cNvSpPr>
          <p:nvPr/>
        </p:nvSpPr>
        <p:spPr bwMode="auto">
          <a:xfrm>
            <a:off x="3179763" y="4432300"/>
            <a:ext cx="4921250" cy="130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8" tIns="35718" rIns="35718" bIns="35718">
            <a:spAutoFit/>
          </a:bodyPr>
          <a:lstStyle>
            <a:lvl1pPr algn="ctr" defTabSz="457200"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ctr" defTabSz="457200"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457200"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457200"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457200"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>
              <a:spcBef>
                <a:spcPts val="8000"/>
              </a:spcBef>
              <a:defRPr/>
            </a:pPr>
            <a:r>
              <a:rPr lang="en-US" altLang="en-US" sz="4000" b="1">
                <a:solidFill>
                  <a:srgbClr val="FFFFFF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Futura Bold" charset="0"/>
              </a:rPr>
              <a:t>The reason I am here is…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autoUpdateAnimBg="0"/>
      <p:bldP spid="307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ks4_smsc_2.jpg">
            <a:extLst>
              <a:ext uri="{FF2B5EF4-FFF2-40B4-BE49-F238E27FC236}">
                <a16:creationId xmlns:a16="http://schemas.microsoft.com/office/drawing/2014/main" id="{EB8AE593-1551-46C8-A93F-7C6A7784CA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98" name="Picture 2" descr="Q.png">
            <a:extLst>
              <a:ext uri="{FF2B5EF4-FFF2-40B4-BE49-F238E27FC236}">
                <a16:creationId xmlns:a16="http://schemas.microsoft.com/office/drawing/2014/main" id="{205D2066-FBDC-44BC-AE15-4058756C61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7725" y="1946275"/>
            <a:ext cx="6381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B74E0ED0-455C-46AF-AE37-ECAA3B7F459F}"/>
              </a:ext>
            </a:extLst>
          </p:cNvPr>
          <p:cNvSpPr>
            <a:spLocks/>
          </p:cNvSpPr>
          <p:nvPr/>
        </p:nvSpPr>
        <p:spPr bwMode="auto">
          <a:xfrm>
            <a:off x="4184650" y="1885950"/>
            <a:ext cx="3862388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8" tIns="35718" rIns="35718" bIns="35718">
            <a:spAutoFit/>
          </a:bodyPr>
          <a:lstStyle>
            <a:lvl1pPr defTabSz="457200"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defTabSz="457200"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defTabSz="457200"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defTabSz="457200"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defTabSz="457200"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4572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9144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13716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8288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>
              <a:spcBef>
                <a:spcPts val="3300"/>
              </a:spcBef>
              <a:defRPr/>
            </a:pPr>
            <a:r>
              <a:rPr lang="en-US" altLang="en-US" sz="2200" b="1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What is prayer – can you form a simple definition?</a:t>
            </a:r>
          </a:p>
        </p:txBody>
      </p:sp>
      <p:pic>
        <p:nvPicPr>
          <p:cNvPr id="4100" name="Picture 4" descr="Q.png">
            <a:extLst>
              <a:ext uri="{FF2B5EF4-FFF2-40B4-BE49-F238E27FC236}">
                <a16:creationId xmlns:a16="http://schemas.microsoft.com/office/drawing/2014/main" id="{4CA2269F-39AC-4D40-A4B6-46289305C3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7725" y="3338513"/>
            <a:ext cx="638175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101" name="Rectangle 5">
            <a:extLst>
              <a:ext uri="{FF2B5EF4-FFF2-40B4-BE49-F238E27FC236}">
                <a16:creationId xmlns:a16="http://schemas.microsoft.com/office/drawing/2014/main" id="{EDADC7B5-C3E7-4731-8E5E-8799AFD40442}"/>
              </a:ext>
            </a:extLst>
          </p:cNvPr>
          <p:cNvSpPr>
            <a:spLocks/>
          </p:cNvSpPr>
          <p:nvPr/>
        </p:nvSpPr>
        <p:spPr bwMode="auto">
          <a:xfrm>
            <a:off x="4184650" y="3278188"/>
            <a:ext cx="4122738" cy="186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8" tIns="35718" rIns="35718" bIns="35718">
            <a:spAutoFit/>
          </a:bodyPr>
          <a:lstStyle>
            <a:lvl1pPr defTabSz="457200"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defTabSz="457200"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defTabSz="457200"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defTabSz="457200"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defTabSz="457200"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4572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9144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13716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8288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>
              <a:spcBef>
                <a:spcPts val="3300"/>
              </a:spcBef>
              <a:defRPr/>
            </a:pPr>
            <a:r>
              <a:rPr lang="en-US" altLang="en-US" sz="2200" b="1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Think of 3 situations in which someone - whether religious or not - might pray </a:t>
            </a:r>
          </a:p>
        </p:txBody>
      </p:sp>
      <p:pic>
        <p:nvPicPr>
          <p:cNvPr id="4102" name="Picture 6" descr="Q.png">
            <a:extLst>
              <a:ext uri="{FF2B5EF4-FFF2-40B4-BE49-F238E27FC236}">
                <a16:creationId xmlns:a16="http://schemas.microsoft.com/office/drawing/2014/main" id="{64C97C94-998C-489B-AD40-CA10B17708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7725" y="4879975"/>
            <a:ext cx="6381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103" name="Rectangle 7">
            <a:extLst>
              <a:ext uri="{FF2B5EF4-FFF2-40B4-BE49-F238E27FC236}">
                <a16:creationId xmlns:a16="http://schemas.microsoft.com/office/drawing/2014/main" id="{AD28FA64-B058-40E6-B823-3F5333ECEFB8}"/>
              </a:ext>
            </a:extLst>
          </p:cNvPr>
          <p:cNvSpPr>
            <a:spLocks/>
          </p:cNvSpPr>
          <p:nvPr/>
        </p:nvSpPr>
        <p:spPr bwMode="auto">
          <a:xfrm>
            <a:off x="4184650" y="4819650"/>
            <a:ext cx="4122738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8" tIns="35718" rIns="35718" bIns="35718">
            <a:spAutoFit/>
          </a:bodyPr>
          <a:lstStyle>
            <a:lvl1pPr algn="ctr" defTabSz="457200"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ctr" defTabSz="457200"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457200"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457200"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457200"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>
              <a:spcBef>
                <a:spcPts val="3300"/>
              </a:spcBef>
              <a:defRPr/>
            </a:pPr>
            <a:r>
              <a:rPr lang="en-US" altLang="en-US" sz="2200" b="1">
                <a:solidFill>
                  <a:srgbClr val="FFFFFF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How might someone pray? </a:t>
            </a:r>
            <a:br>
              <a:rPr lang="en-US" altLang="en-US" sz="2200" b="1">
                <a:solidFill>
                  <a:srgbClr val="FFFFFF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</a:br>
            <a:r>
              <a:rPr lang="en-US" altLang="en-US" sz="2200" b="1">
                <a:solidFill>
                  <a:srgbClr val="FFFFFF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Think about location, posture, rituals, symbols…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  <p:bldP spid="4101" grpId="0" autoUpdateAnimBg="0"/>
      <p:bldP spid="410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ks4_smsc_3.jpg">
            <a:extLst>
              <a:ext uri="{FF2B5EF4-FFF2-40B4-BE49-F238E27FC236}">
                <a16:creationId xmlns:a16="http://schemas.microsoft.com/office/drawing/2014/main" id="{ADA5578F-53AE-4D59-B690-9C70D53373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ks4_smsc_4.jpg">
            <a:extLst>
              <a:ext uri="{FF2B5EF4-FFF2-40B4-BE49-F238E27FC236}">
                <a16:creationId xmlns:a16="http://schemas.microsoft.com/office/drawing/2014/main" id="{FBC62724-808C-4355-9540-85E38B4C05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ks4_smsc_5.jpg">
            <a:extLst>
              <a:ext uri="{FF2B5EF4-FFF2-40B4-BE49-F238E27FC236}">
                <a16:creationId xmlns:a16="http://schemas.microsoft.com/office/drawing/2014/main" id="{F0818A57-3410-40C8-AF5D-5BD2AED0FF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ks4_smsc_6.jpg">
            <a:extLst>
              <a:ext uri="{FF2B5EF4-FFF2-40B4-BE49-F238E27FC236}">
                <a16:creationId xmlns:a16="http://schemas.microsoft.com/office/drawing/2014/main" id="{1AE7AC3E-CFB3-4D2C-975E-74B3254182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194" name="Picture 2" descr="Q.png">
            <a:extLst>
              <a:ext uri="{FF2B5EF4-FFF2-40B4-BE49-F238E27FC236}">
                <a16:creationId xmlns:a16="http://schemas.microsoft.com/office/drawing/2014/main" id="{9BC2EAB3-4889-49F8-81F5-7BD7DBC0D7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1841500"/>
            <a:ext cx="627062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5" name="Rectangle 3">
            <a:extLst>
              <a:ext uri="{FF2B5EF4-FFF2-40B4-BE49-F238E27FC236}">
                <a16:creationId xmlns:a16="http://schemas.microsoft.com/office/drawing/2014/main" id="{AA4ACA0F-BB3E-40D5-8E66-FB5EAC921913}"/>
              </a:ext>
            </a:extLst>
          </p:cNvPr>
          <p:cNvSpPr>
            <a:spLocks/>
          </p:cNvSpPr>
          <p:nvPr/>
        </p:nvSpPr>
        <p:spPr bwMode="auto">
          <a:xfrm>
            <a:off x="4127500" y="1776413"/>
            <a:ext cx="4165600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8" tIns="35718" rIns="35718" bIns="35718">
            <a:spAutoFit/>
          </a:bodyPr>
          <a:lstStyle>
            <a:lvl1pPr defTabSz="457200"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defTabSz="457200"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defTabSz="457200"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defTabSz="457200"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defTabSz="457200"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4572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9144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13716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8288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>
              <a:spcBef>
                <a:spcPts val="1500"/>
              </a:spcBef>
              <a:defRPr/>
            </a:pPr>
            <a:r>
              <a:rPr lang="en-US" altLang="en-US" sz="2200" b="1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Which activity did you most enjoy/why?</a:t>
            </a:r>
          </a:p>
        </p:txBody>
      </p:sp>
      <p:pic>
        <p:nvPicPr>
          <p:cNvPr id="8196" name="Picture 4" descr="Q.png">
            <a:extLst>
              <a:ext uri="{FF2B5EF4-FFF2-40B4-BE49-F238E27FC236}">
                <a16:creationId xmlns:a16="http://schemas.microsoft.com/office/drawing/2014/main" id="{CDF598C8-826D-49EC-AD95-679F786591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2862263"/>
            <a:ext cx="627062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7" name="Rectangle 5">
            <a:extLst>
              <a:ext uri="{FF2B5EF4-FFF2-40B4-BE49-F238E27FC236}">
                <a16:creationId xmlns:a16="http://schemas.microsoft.com/office/drawing/2014/main" id="{E4511343-33C3-416D-8C0C-39B725232CFA}"/>
              </a:ext>
            </a:extLst>
          </p:cNvPr>
          <p:cNvSpPr>
            <a:spLocks/>
          </p:cNvSpPr>
          <p:nvPr/>
        </p:nvSpPr>
        <p:spPr bwMode="auto">
          <a:xfrm>
            <a:off x="4127500" y="2884488"/>
            <a:ext cx="4165600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8" tIns="35718" rIns="35718" bIns="35718">
            <a:spAutoFit/>
          </a:bodyPr>
          <a:lstStyle>
            <a:lvl1pPr defTabSz="457200"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defTabSz="457200"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defTabSz="457200"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defTabSz="457200"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defTabSz="457200"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4572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9144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13716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8288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>
              <a:spcBef>
                <a:spcPts val="1500"/>
              </a:spcBef>
              <a:defRPr/>
            </a:pPr>
            <a:r>
              <a:rPr lang="en-US" altLang="en-US" sz="2200" b="1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Which did you find most challenging/why?</a:t>
            </a:r>
          </a:p>
        </p:txBody>
      </p:sp>
      <p:pic>
        <p:nvPicPr>
          <p:cNvPr id="8198" name="Picture 6" descr="Q.png">
            <a:extLst>
              <a:ext uri="{FF2B5EF4-FFF2-40B4-BE49-F238E27FC236}">
                <a16:creationId xmlns:a16="http://schemas.microsoft.com/office/drawing/2014/main" id="{187E95DF-98AC-44A8-8537-59FE6903C7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4035425"/>
            <a:ext cx="627062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9" name="Rectangle 7">
            <a:extLst>
              <a:ext uri="{FF2B5EF4-FFF2-40B4-BE49-F238E27FC236}">
                <a16:creationId xmlns:a16="http://schemas.microsoft.com/office/drawing/2014/main" id="{030272C4-1C4F-42B5-9038-693CF42632CF}"/>
              </a:ext>
            </a:extLst>
          </p:cNvPr>
          <p:cNvSpPr>
            <a:spLocks/>
          </p:cNvSpPr>
          <p:nvPr/>
        </p:nvSpPr>
        <p:spPr bwMode="auto">
          <a:xfrm>
            <a:off x="4127500" y="3978275"/>
            <a:ext cx="4165600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8" tIns="35718" rIns="35718" bIns="35718">
            <a:spAutoFit/>
          </a:bodyPr>
          <a:lstStyle>
            <a:lvl1pPr defTabSz="457200"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defTabSz="457200"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defTabSz="457200"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defTabSz="457200"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defTabSz="457200"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4572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9144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13716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8288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>
              <a:spcBef>
                <a:spcPts val="1500"/>
              </a:spcBef>
              <a:defRPr/>
            </a:pPr>
            <a:r>
              <a:rPr lang="en-US" altLang="en-US" sz="2200" b="1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What did you learn about yourself or your own beliefs and values? </a:t>
            </a:r>
          </a:p>
        </p:txBody>
      </p:sp>
      <p:pic>
        <p:nvPicPr>
          <p:cNvPr id="8200" name="Picture 8" descr="Q.png">
            <a:extLst>
              <a:ext uri="{FF2B5EF4-FFF2-40B4-BE49-F238E27FC236}">
                <a16:creationId xmlns:a16="http://schemas.microsoft.com/office/drawing/2014/main" id="{93F102B3-85B5-45F1-B256-A69D3C250E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5376863"/>
            <a:ext cx="627062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201" name="Rectangle 9">
            <a:extLst>
              <a:ext uri="{FF2B5EF4-FFF2-40B4-BE49-F238E27FC236}">
                <a16:creationId xmlns:a16="http://schemas.microsoft.com/office/drawing/2014/main" id="{B00AEB39-2FAE-4EEC-8DF5-86E1EBD4336C}"/>
              </a:ext>
            </a:extLst>
          </p:cNvPr>
          <p:cNvSpPr>
            <a:spLocks/>
          </p:cNvSpPr>
          <p:nvPr/>
        </p:nvSpPr>
        <p:spPr bwMode="auto">
          <a:xfrm>
            <a:off x="4127500" y="5376863"/>
            <a:ext cx="4165600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8" tIns="35718" rIns="35718" bIns="35718">
            <a:spAutoFit/>
          </a:bodyPr>
          <a:lstStyle>
            <a:lvl1pPr defTabSz="457200"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defTabSz="457200"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defTabSz="457200"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defTabSz="457200"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defTabSz="457200"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4572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9144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13716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8288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>
              <a:spcBef>
                <a:spcPts val="1500"/>
              </a:spcBef>
              <a:defRPr/>
            </a:pPr>
            <a:r>
              <a:rPr lang="en-US" altLang="en-US" sz="2200" b="1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How might prayer or reflection benefit people of faith or of no faith?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197" grpId="0" autoUpdateAnimBg="0"/>
      <p:bldP spid="8199" grpId="0" autoUpdateAnimBg="0"/>
      <p:bldP spid="8201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25400" dist="12700" dir="5400000" algn="ctr" rotWithShape="0">
            <a:srgbClr val="000000">
              <a:alpha val="50000"/>
            </a:srgbClr>
          </a:outerShdw>
        </a:effectLst>
      </a:spPr>
      <a:bodyPr vert="horz" wrap="square" lIns="35718" tIns="35718" rIns="35718" bIns="35718" numCol="1" anchor="ctr" anchorCtr="0" compatLnSpc="1">
        <a:prstTxWarp prst="textNoShape">
          <a:avLst/>
        </a:prstTxWarp>
        <a:spAutoFit/>
      </a:bodyPr>
      <a:lstStyle>
        <a:defPPr marL="0" marR="0" indent="0" algn="ctr" defTabSz="43815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25400" dist="12700" dir="5400000" algn="ctr" rotWithShape="0">
            <a:srgbClr val="000000">
              <a:alpha val="50000"/>
            </a:srgbClr>
          </a:outerShdw>
        </a:effectLst>
      </a:spPr>
      <a:bodyPr vert="horz" wrap="square" lIns="35718" tIns="35718" rIns="35718" bIns="35718" numCol="1" anchor="ctr" anchorCtr="0" compatLnSpc="1">
        <a:prstTxWarp prst="textNoShape">
          <a:avLst/>
        </a:prstTxWarp>
        <a:spAutoFit/>
      </a:bodyPr>
      <a:lstStyle>
        <a:defPPr marL="0" marR="0" indent="0" algn="ctr" defTabSz="43815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27D3EF82882C449E7A1E4B88294373" ma:contentTypeVersion="12" ma:contentTypeDescription="Create a new document." ma:contentTypeScope="" ma:versionID="4f491df0fc08d6174d34586fa415bd37">
  <xsd:schema xmlns:xsd="http://www.w3.org/2001/XMLSchema" xmlns:xs="http://www.w3.org/2001/XMLSchema" xmlns:p="http://schemas.microsoft.com/office/2006/metadata/properties" xmlns:ns2="7e3afb98-bd54-44fc-bbbc-97d565f20e3a" xmlns:ns3="a8be2102-8fbe-40ee-9167-bf4c89f49cb8" targetNamespace="http://schemas.microsoft.com/office/2006/metadata/properties" ma:root="true" ma:fieldsID="719d52d31f08d502c148b6cf51a55569" ns2:_="" ns3:_="">
    <xsd:import namespace="7e3afb98-bd54-44fc-bbbc-97d565f20e3a"/>
    <xsd:import namespace="a8be2102-8fbe-40ee-9167-bf4c89f49c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3afb98-bd54-44fc-bbbc-97d565f20e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be2102-8fbe-40ee-9167-bf4c89f49cb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4E5E33-DCC1-409C-B544-B79A9098DA39}"/>
</file>

<file path=customXml/itemProps2.xml><?xml version="1.0" encoding="utf-8"?>
<ds:datastoreItem xmlns:ds="http://schemas.openxmlformats.org/officeDocument/2006/customXml" ds:itemID="{71D69949-515D-430A-9F9F-97D940D5B0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40A51B-9924-4540-B888-D83F246687B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Custom</PresentationFormat>
  <Paragraphs>10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Skelton</dc:creator>
  <cp:lastModifiedBy>Phil Togwell</cp:lastModifiedBy>
  <cp:revision>3</cp:revision>
  <dcterms:created xsi:type="dcterms:W3CDTF">2017-10-05T19:53:44Z</dcterms:created>
  <dcterms:modified xsi:type="dcterms:W3CDTF">2021-06-01T16:45:43Z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0x0101006C27D3EF82882C449E7A1E4B88294373</vt:lpwstr>
  </property>
</Properties>
</file>